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00" y="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09C429-F366-40FF-9887-0448ED3177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1974604-9B96-47C3-B9BB-A4FF2588ED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2E18C3D-6F69-460B-8B19-610F9258F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2B14-E2E2-4967-BEF3-C64DB963251B}" type="datetimeFigureOut">
              <a:rPr lang="fr-FR" smtClean="0"/>
              <a:t>30/01/2018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B880A45-FB42-459A-856B-74FBDCE21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59D4B0-EA2E-4A0C-A81D-C88B08D59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44D58-8556-46C5-9C7F-157B7B2A50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6287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ACD703-5AE1-4C83-92DB-413A26CBB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0519620-6B1E-4D9A-821B-04C460A130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DB00B32-0AC0-492A-A196-850AAA31A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2B14-E2E2-4967-BEF3-C64DB963251B}" type="datetimeFigureOut">
              <a:rPr lang="fr-FR" smtClean="0"/>
              <a:t>30/01/2018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D3FEE6-7393-4BEE-8E01-9F7B637C1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1CB806D-378E-46C8-8727-4F4C919F9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44D58-8556-46C5-9C7F-157B7B2A50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0037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C7F034D-57EC-49F8-A718-720B7B0D75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88E7EA5-241E-4BA1-9872-22E20BB1A7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6AB02DE-3D9D-46E0-A236-10B5B838A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2B14-E2E2-4967-BEF3-C64DB963251B}" type="datetimeFigureOut">
              <a:rPr lang="fr-FR" smtClean="0"/>
              <a:t>30/01/2018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AD658F8-1AF8-4F20-9B97-E9AA176AD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20B275-889C-4351-A6CF-A54F39878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44D58-8556-46C5-9C7F-157B7B2A50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34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739EDB-2D57-4E8C-96DD-60CA78DC9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9CA0CA2-3A98-4BBF-8CA0-3B98ECB782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FAC78E8-405A-4FC2-BC73-0F6604B46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2B14-E2E2-4967-BEF3-C64DB963251B}" type="datetimeFigureOut">
              <a:rPr lang="fr-FR" smtClean="0"/>
              <a:t>30/01/2018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30ABA7B-2F9C-408B-9323-4028A8234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C76C531-B6AB-4697-8114-360122E60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44D58-8556-46C5-9C7F-157B7B2A50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129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4925D1-4599-433E-94DB-DD7402F7D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B09C37-3C7C-43C3-A0A9-E612EDDA7E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10F6B9-1902-49A2-9728-A34368B8C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2B14-E2E2-4967-BEF3-C64DB963251B}" type="datetimeFigureOut">
              <a:rPr lang="fr-FR" smtClean="0"/>
              <a:t>30/01/2018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6774E4-7B8E-46AF-AFF7-AAC81D4CE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3542D4F-ED4B-459C-AA4F-1BAFD7A12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44D58-8556-46C5-9C7F-157B7B2A50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6251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58004B-88EF-427B-966A-6C525156C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4607CEF-2320-43D5-AD06-F8A6EDDF2B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902D20D-CF5D-4DFF-825B-40AB6ACE8A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A302EB0-F377-4802-BF76-CD1429136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2B14-E2E2-4967-BEF3-C64DB963251B}" type="datetimeFigureOut">
              <a:rPr lang="fr-FR" smtClean="0"/>
              <a:t>30/01/2018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C6B0BEC-AD02-4C8F-94A2-43E4285F9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AC807F1-80FB-480A-9E4F-C5CB3B3A3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44D58-8556-46C5-9C7F-157B7B2A50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567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EEB56A-4F21-454F-A6B1-0D0AB5158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F6FAACA-27DC-457A-AE99-619BC7D464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C875F8F-C77D-41BE-A331-2D68A8186E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E10511D-52C7-4A96-BF83-5DED18129C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A0B350-EBBC-4ADC-A66E-406411F73A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94CCB42-DD66-48CE-B354-F944EC95F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2B14-E2E2-4967-BEF3-C64DB963251B}" type="datetimeFigureOut">
              <a:rPr lang="fr-FR" smtClean="0"/>
              <a:t>30/01/2018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87810ED-BF44-4E07-BFF4-5749ECFCF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DE49E56-B184-48A0-8AA6-07C80B76D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44D58-8556-46C5-9C7F-157B7B2A50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710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62E3CB-1171-456D-A24B-13AF156E4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045AF92-244F-430F-9EE5-734138CFD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2B14-E2E2-4967-BEF3-C64DB963251B}" type="datetimeFigureOut">
              <a:rPr lang="fr-FR" smtClean="0"/>
              <a:t>30/01/2018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E157783-9B1D-4C0C-9D88-00CB68958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A0F0F70-97E9-42E6-93F5-1702F9FDB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44D58-8556-46C5-9C7F-157B7B2A50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9913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8A7CAA6-021B-4331-AFFB-EB36DCDD1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2B14-E2E2-4967-BEF3-C64DB963251B}" type="datetimeFigureOut">
              <a:rPr lang="fr-FR" smtClean="0"/>
              <a:t>30/01/2018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AC4A20D-33D7-48AE-9ABB-6AA24BA1B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3BF9EF8-B4D6-4BE6-8A05-486399DB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44D58-8556-46C5-9C7F-157B7B2A50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7437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18BF07-0BE4-4A76-9BB4-452778537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FEF3DE9-E7EC-4DD9-B1BA-B7A19AEA48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0B4E8B6-FF91-4527-A482-38AF204259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FC9F2DE-733C-4146-AF60-8D4673CFD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2B14-E2E2-4967-BEF3-C64DB963251B}" type="datetimeFigureOut">
              <a:rPr lang="fr-FR" smtClean="0"/>
              <a:t>30/01/2018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0393478-7A85-4E9C-9129-C77BA87BA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95FBC25-A9AC-477B-ADF6-F7560BB24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44D58-8556-46C5-9C7F-157B7B2A50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9404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B1F5F7-FFB7-44D2-B524-98BD389EA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ACCD277-3131-4260-95F4-61D746812E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CCAA819-2FEA-4350-9B16-EF47F1D191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F21B98C-B498-404B-997D-E1982B853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2B14-E2E2-4967-BEF3-C64DB963251B}" type="datetimeFigureOut">
              <a:rPr lang="fr-FR" smtClean="0"/>
              <a:t>30/01/2018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F67CEF1-7935-4DFB-A753-716C6325F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B4D1553-44C6-478A-A174-757730E15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44D58-8556-46C5-9C7F-157B7B2A50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6116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E02B644-542C-4A25-B17E-4278ED0AE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A26717-4DD5-460C-94FC-56DFA059C3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97C9F70-1CA8-4AE1-BEE3-041BAB9C12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92B14-E2E2-4967-BEF3-C64DB963251B}" type="datetimeFigureOut">
              <a:rPr lang="fr-FR" smtClean="0"/>
              <a:t>30/01/2018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FC2049-D0F2-40F7-9C7D-0788EAC7BE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E78112C-BA89-45D0-BF26-09A19C522A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44D58-8556-46C5-9C7F-157B7B2A50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9348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ZoneTexte 50">
            <a:extLst>
              <a:ext uri="{FF2B5EF4-FFF2-40B4-BE49-F238E27FC236}">
                <a16:creationId xmlns:a16="http://schemas.microsoft.com/office/drawing/2014/main" id="{4B1A6B2A-4CBF-4D5C-B589-646E225075CF}"/>
              </a:ext>
            </a:extLst>
          </p:cNvPr>
          <p:cNvSpPr txBox="1"/>
          <p:nvPr/>
        </p:nvSpPr>
        <p:spPr>
          <a:xfrm>
            <a:off x="3519930" y="4045330"/>
            <a:ext cx="45136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Wireless Sensor Networks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F253E9D-1FC3-47D5-9A62-31AB1A9F3892}"/>
              </a:ext>
            </a:extLst>
          </p:cNvPr>
          <p:cNvSpPr/>
          <p:nvPr/>
        </p:nvSpPr>
        <p:spPr>
          <a:xfrm>
            <a:off x="2502506" y="2590829"/>
            <a:ext cx="6461082" cy="140164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C5C3E611-2AE2-4CBB-9A5F-2433532539FF}"/>
              </a:ext>
            </a:extLst>
          </p:cNvPr>
          <p:cNvCxnSpPr>
            <a:cxnSpLocks/>
          </p:cNvCxnSpPr>
          <p:nvPr/>
        </p:nvCxnSpPr>
        <p:spPr>
          <a:xfrm flipH="1">
            <a:off x="3037974" y="2490535"/>
            <a:ext cx="539014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>
            <a:extLst>
              <a:ext uri="{FF2B5EF4-FFF2-40B4-BE49-F238E27FC236}">
                <a16:creationId xmlns:a16="http://schemas.microsoft.com/office/drawing/2014/main" id="{771A3BE2-AAA7-4038-AC9D-9D41426D2752}"/>
              </a:ext>
            </a:extLst>
          </p:cNvPr>
          <p:cNvCxnSpPr>
            <a:cxnSpLocks/>
          </p:cNvCxnSpPr>
          <p:nvPr/>
        </p:nvCxnSpPr>
        <p:spPr>
          <a:xfrm flipH="1">
            <a:off x="3084607" y="4092740"/>
            <a:ext cx="539014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>
            <a:extLst>
              <a:ext uri="{FF2B5EF4-FFF2-40B4-BE49-F238E27FC236}">
                <a16:creationId xmlns:a16="http://schemas.microsoft.com/office/drawing/2014/main" id="{47BE30CF-F2B4-4924-A0A4-E99067DA199F}"/>
              </a:ext>
            </a:extLst>
          </p:cNvPr>
          <p:cNvCxnSpPr>
            <a:cxnSpLocks/>
          </p:cNvCxnSpPr>
          <p:nvPr/>
        </p:nvCxnSpPr>
        <p:spPr>
          <a:xfrm flipH="1">
            <a:off x="3643815" y="4612103"/>
            <a:ext cx="431507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Groupe 57">
            <a:extLst>
              <a:ext uri="{FF2B5EF4-FFF2-40B4-BE49-F238E27FC236}">
                <a16:creationId xmlns:a16="http://schemas.microsoft.com/office/drawing/2014/main" id="{23D19C76-8379-477F-9CE4-D11F5F2E0F1E}"/>
              </a:ext>
            </a:extLst>
          </p:cNvPr>
          <p:cNvGrpSpPr/>
          <p:nvPr/>
        </p:nvGrpSpPr>
        <p:grpSpPr>
          <a:xfrm>
            <a:off x="2559970" y="2802009"/>
            <a:ext cx="6300578" cy="1088194"/>
            <a:chOff x="2559970" y="2802009"/>
            <a:chExt cx="6300578" cy="1088194"/>
          </a:xfrm>
          <a:solidFill>
            <a:schemeClr val="accent6"/>
          </a:solidFill>
        </p:grpSpPr>
        <p:sp>
          <p:nvSpPr>
            <p:cNvPr id="15" name="Ellipse 14">
              <a:extLst>
                <a:ext uri="{FF2B5EF4-FFF2-40B4-BE49-F238E27FC236}">
                  <a16:creationId xmlns:a16="http://schemas.microsoft.com/office/drawing/2014/main" id="{DA1EEFF9-227C-4EA0-9021-4B686400DCF9}"/>
                </a:ext>
              </a:extLst>
            </p:cNvPr>
            <p:cNvSpPr/>
            <p:nvPr/>
          </p:nvSpPr>
          <p:spPr>
            <a:xfrm>
              <a:off x="2791326" y="3735794"/>
              <a:ext cx="114300" cy="96264"/>
            </a:xfrm>
            <a:prstGeom prst="ellipse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Ellipse 15">
              <a:extLst>
                <a:ext uri="{FF2B5EF4-FFF2-40B4-BE49-F238E27FC236}">
                  <a16:creationId xmlns:a16="http://schemas.microsoft.com/office/drawing/2014/main" id="{F8D75A57-37F6-4BDB-A794-96BD8198D1BD}"/>
                </a:ext>
              </a:extLst>
            </p:cNvPr>
            <p:cNvSpPr/>
            <p:nvPr/>
          </p:nvSpPr>
          <p:spPr>
            <a:xfrm>
              <a:off x="3012908" y="3491152"/>
              <a:ext cx="114300" cy="96264"/>
            </a:xfrm>
            <a:prstGeom prst="ellipse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Ellipse 16">
              <a:extLst>
                <a:ext uri="{FF2B5EF4-FFF2-40B4-BE49-F238E27FC236}">
                  <a16:creationId xmlns:a16="http://schemas.microsoft.com/office/drawing/2014/main" id="{D5EA60B9-4E8F-4332-BC08-DB3C070A7ABD}"/>
                </a:ext>
              </a:extLst>
            </p:cNvPr>
            <p:cNvSpPr/>
            <p:nvPr/>
          </p:nvSpPr>
          <p:spPr>
            <a:xfrm flipV="1">
              <a:off x="3165308" y="3739816"/>
              <a:ext cx="114300" cy="92242"/>
            </a:xfrm>
            <a:prstGeom prst="ellipse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AEB85296-ED20-4A17-8D5B-0E816BFC5AC3}"/>
                </a:ext>
              </a:extLst>
            </p:cNvPr>
            <p:cNvSpPr/>
            <p:nvPr/>
          </p:nvSpPr>
          <p:spPr>
            <a:xfrm>
              <a:off x="3084607" y="3264357"/>
              <a:ext cx="114300" cy="96264"/>
            </a:xfrm>
            <a:prstGeom prst="ellipse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38336079-10BD-42FC-99D5-109AD32B30B8}"/>
                </a:ext>
              </a:extLst>
            </p:cNvPr>
            <p:cNvSpPr/>
            <p:nvPr/>
          </p:nvSpPr>
          <p:spPr>
            <a:xfrm>
              <a:off x="2559970" y="3196367"/>
              <a:ext cx="114300" cy="96264"/>
            </a:xfrm>
            <a:prstGeom prst="ellipse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Ellipse 20">
              <a:extLst>
                <a:ext uri="{FF2B5EF4-FFF2-40B4-BE49-F238E27FC236}">
                  <a16:creationId xmlns:a16="http://schemas.microsoft.com/office/drawing/2014/main" id="{56933D55-C048-4519-97F1-C759D6CAEF85}"/>
                </a:ext>
              </a:extLst>
            </p:cNvPr>
            <p:cNvSpPr/>
            <p:nvPr/>
          </p:nvSpPr>
          <p:spPr>
            <a:xfrm flipV="1">
              <a:off x="2712370" y="3445031"/>
              <a:ext cx="114300" cy="92242"/>
            </a:xfrm>
            <a:prstGeom prst="ellipse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Ellipse 21">
              <a:extLst>
                <a:ext uri="{FF2B5EF4-FFF2-40B4-BE49-F238E27FC236}">
                  <a16:creationId xmlns:a16="http://schemas.microsoft.com/office/drawing/2014/main" id="{6415E91A-F938-48B3-82E2-1C0A17F81DF5}"/>
                </a:ext>
              </a:extLst>
            </p:cNvPr>
            <p:cNvSpPr/>
            <p:nvPr/>
          </p:nvSpPr>
          <p:spPr>
            <a:xfrm>
              <a:off x="3529515" y="3757827"/>
              <a:ext cx="114300" cy="96264"/>
            </a:xfrm>
            <a:prstGeom prst="ellipse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Ellipse 22">
              <a:extLst>
                <a:ext uri="{FF2B5EF4-FFF2-40B4-BE49-F238E27FC236}">
                  <a16:creationId xmlns:a16="http://schemas.microsoft.com/office/drawing/2014/main" id="{EA178213-03C2-474D-B003-4A1707E1126B}"/>
                </a:ext>
              </a:extLst>
            </p:cNvPr>
            <p:cNvSpPr/>
            <p:nvPr/>
          </p:nvSpPr>
          <p:spPr>
            <a:xfrm>
              <a:off x="3004260" y="2880449"/>
              <a:ext cx="114300" cy="96264"/>
            </a:xfrm>
            <a:prstGeom prst="ellipse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Ellipse 23">
              <a:extLst>
                <a:ext uri="{FF2B5EF4-FFF2-40B4-BE49-F238E27FC236}">
                  <a16:creationId xmlns:a16="http://schemas.microsoft.com/office/drawing/2014/main" id="{BFBE0F14-0E19-4D5E-AA0D-29D0CA8F5A5B}"/>
                </a:ext>
              </a:extLst>
            </p:cNvPr>
            <p:cNvSpPr/>
            <p:nvPr/>
          </p:nvSpPr>
          <p:spPr>
            <a:xfrm flipV="1">
              <a:off x="3903497" y="3761849"/>
              <a:ext cx="114300" cy="92242"/>
            </a:xfrm>
            <a:prstGeom prst="ellipse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Ellipse 24">
              <a:extLst>
                <a:ext uri="{FF2B5EF4-FFF2-40B4-BE49-F238E27FC236}">
                  <a16:creationId xmlns:a16="http://schemas.microsoft.com/office/drawing/2014/main" id="{91A4BBA7-7760-4A42-9E24-DFA870FF8E06}"/>
                </a:ext>
              </a:extLst>
            </p:cNvPr>
            <p:cNvSpPr/>
            <p:nvPr/>
          </p:nvSpPr>
          <p:spPr>
            <a:xfrm>
              <a:off x="4351671" y="3757827"/>
              <a:ext cx="114300" cy="96264"/>
            </a:xfrm>
            <a:prstGeom prst="ellipse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5AF551D5-E198-4B8E-A390-559874A48918}"/>
                </a:ext>
              </a:extLst>
            </p:cNvPr>
            <p:cNvSpPr/>
            <p:nvPr/>
          </p:nvSpPr>
          <p:spPr>
            <a:xfrm>
              <a:off x="3272590" y="3452002"/>
              <a:ext cx="114300" cy="96264"/>
            </a:xfrm>
            <a:prstGeom prst="ellipse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7" name="Ellipse 26">
              <a:extLst>
                <a:ext uri="{FF2B5EF4-FFF2-40B4-BE49-F238E27FC236}">
                  <a16:creationId xmlns:a16="http://schemas.microsoft.com/office/drawing/2014/main" id="{13138947-320A-4813-83AE-C33F6AA5A52C}"/>
                </a:ext>
              </a:extLst>
            </p:cNvPr>
            <p:cNvSpPr/>
            <p:nvPr/>
          </p:nvSpPr>
          <p:spPr>
            <a:xfrm flipV="1">
              <a:off x="4725653" y="3761849"/>
              <a:ext cx="114300" cy="92242"/>
            </a:xfrm>
            <a:prstGeom prst="ellipse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8" name="Ellipse 27">
              <a:extLst>
                <a:ext uri="{FF2B5EF4-FFF2-40B4-BE49-F238E27FC236}">
                  <a16:creationId xmlns:a16="http://schemas.microsoft.com/office/drawing/2014/main" id="{76CF3AD4-18D4-4E74-9F24-4490C18D47A6}"/>
                </a:ext>
              </a:extLst>
            </p:cNvPr>
            <p:cNvSpPr/>
            <p:nvPr/>
          </p:nvSpPr>
          <p:spPr>
            <a:xfrm>
              <a:off x="5324224" y="3292630"/>
              <a:ext cx="114300" cy="96264"/>
            </a:xfrm>
            <a:prstGeom prst="ellipse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Ellipse 28">
              <a:extLst>
                <a:ext uri="{FF2B5EF4-FFF2-40B4-BE49-F238E27FC236}">
                  <a16:creationId xmlns:a16="http://schemas.microsoft.com/office/drawing/2014/main" id="{F7CDCAAC-8E31-4BAF-9BAD-54F8FBECA3A3}"/>
                </a:ext>
              </a:extLst>
            </p:cNvPr>
            <p:cNvSpPr/>
            <p:nvPr/>
          </p:nvSpPr>
          <p:spPr>
            <a:xfrm>
              <a:off x="5267074" y="3735794"/>
              <a:ext cx="114300" cy="96264"/>
            </a:xfrm>
            <a:prstGeom prst="ellipse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" name="Ellipse 29">
              <a:extLst>
                <a:ext uri="{FF2B5EF4-FFF2-40B4-BE49-F238E27FC236}">
                  <a16:creationId xmlns:a16="http://schemas.microsoft.com/office/drawing/2014/main" id="{5BB20367-6A74-4BA5-A488-D4A4A78BCC00}"/>
                </a:ext>
              </a:extLst>
            </p:cNvPr>
            <p:cNvSpPr/>
            <p:nvPr/>
          </p:nvSpPr>
          <p:spPr>
            <a:xfrm flipV="1">
              <a:off x="5715248" y="3720740"/>
              <a:ext cx="114300" cy="92242"/>
            </a:xfrm>
            <a:prstGeom prst="ellipse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" name="Ellipse 30">
              <a:extLst>
                <a:ext uri="{FF2B5EF4-FFF2-40B4-BE49-F238E27FC236}">
                  <a16:creationId xmlns:a16="http://schemas.microsoft.com/office/drawing/2014/main" id="{3B14254F-0755-484B-ABBF-2EAF426FF091}"/>
                </a:ext>
              </a:extLst>
            </p:cNvPr>
            <p:cNvSpPr/>
            <p:nvPr/>
          </p:nvSpPr>
          <p:spPr>
            <a:xfrm>
              <a:off x="6316891" y="3753805"/>
              <a:ext cx="114300" cy="96264"/>
            </a:xfrm>
            <a:prstGeom prst="ellipse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2" name="Ellipse 31">
              <a:extLst>
                <a:ext uri="{FF2B5EF4-FFF2-40B4-BE49-F238E27FC236}">
                  <a16:creationId xmlns:a16="http://schemas.microsoft.com/office/drawing/2014/main" id="{DF4D3FF8-B562-45CF-A5F3-A8FAA099FEBE}"/>
                </a:ext>
              </a:extLst>
            </p:cNvPr>
            <p:cNvSpPr/>
            <p:nvPr/>
          </p:nvSpPr>
          <p:spPr>
            <a:xfrm>
              <a:off x="7203591" y="3783926"/>
              <a:ext cx="114300" cy="96264"/>
            </a:xfrm>
            <a:prstGeom prst="ellipse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3" name="Ellipse 32">
              <a:extLst>
                <a:ext uri="{FF2B5EF4-FFF2-40B4-BE49-F238E27FC236}">
                  <a16:creationId xmlns:a16="http://schemas.microsoft.com/office/drawing/2014/main" id="{1ABF30DF-7672-41F3-8D73-2A682336D737}"/>
                </a:ext>
              </a:extLst>
            </p:cNvPr>
            <p:cNvSpPr/>
            <p:nvPr/>
          </p:nvSpPr>
          <p:spPr>
            <a:xfrm flipV="1">
              <a:off x="7706588" y="3797961"/>
              <a:ext cx="114300" cy="92242"/>
            </a:xfrm>
            <a:prstGeom prst="ellipse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Ellipse 33">
              <a:extLst>
                <a:ext uri="{FF2B5EF4-FFF2-40B4-BE49-F238E27FC236}">
                  <a16:creationId xmlns:a16="http://schemas.microsoft.com/office/drawing/2014/main" id="{C7DB5983-56FD-4A66-9322-3182805E87A0}"/>
                </a:ext>
              </a:extLst>
            </p:cNvPr>
            <p:cNvSpPr/>
            <p:nvPr/>
          </p:nvSpPr>
          <p:spPr>
            <a:xfrm>
              <a:off x="8095285" y="3783926"/>
              <a:ext cx="114300" cy="96264"/>
            </a:xfrm>
            <a:prstGeom prst="ellipse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Ellipse 34">
              <a:extLst>
                <a:ext uri="{FF2B5EF4-FFF2-40B4-BE49-F238E27FC236}">
                  <a16:creationId xmlns:a16="http://schemas.microsoft.com/office/drawing/2014/main" id="{BE2FD54A-16C1-42DA-A949-4736A8A0D5CE}"/>
                </a:ext>
              </a:extLst>
            </p:cNvPr>
            <p:cNvSpPr/>
            <p:nvPr/>
          </p:nvSpPr>
          <p:spPr>
            <a:xfrm>
              <a:off x="8143548" y="3355738"/>
              <a:ext cx="114300" cy="96264"/>
            </a:xfrm>
            <a:prstGeom prst="ellipse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Ellipse 35">
              <a:extLst>
                <a:ext uri="{FF2B5EF4-FFF2-40B4-BE49-F238E27FC236}">
                  <a16:creationId xmlns:a16="http://schemas.microsoft.com/office/drawing/2014/main" id="{9DD68457-1A8F-4225-9A9A-6B96EC9A0CF9}"/>
                </a:ext>
              </a:extLst>
            </p:cNvPr>
            <p:cNvSpPr/>
            <p:nvPr/>
          </p:nvSpPr>
          <p:spPr>
            <a:xfrm flipV="1">
              <a:off x="8516591" y="3748739"/>
              <a:ext cx="114300" cy="92242"/>
            </a:xfrm>
            <a:prstGeom prst="ellipse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Ellipse 43">
              <a:extLst>
                <a:ext uri="{FF2B5EF4-FFF2-40B4-BE49-F238E27FC236}">
                  <a16:creationId xmlns:a16="http://schemas.microsoft.com/office/drawing/2014/main" id="{90181C5A-7C23-4457-9905-12003B008D08}"/>
                </a:ext>
              </a:extLst>
            </p:cNvPr>
            <p:cNvSpPr/>
            <p:nvPr/>
          </p:nvSpPr>
          <p:spPr>
            <a:xfrm flipV="1">
              <a:off x="8473990" y="3544463"/>
              <a:ext cx="114300" cy="92242"/>
            </a:xfrm>
            <a:prstGeom prst="ellipse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Ellipse 44">
              <a:extLst>
                <a:ext uri="{FF2B5EF4-FFF2-40B4-BE49-F238E27FC236}">
                  <a16:creationId xmlns:a16="http://schemas.microsoft.com/office/drawing/2014/main" id="{4F47DF3E-0B1A-417A-922D-E4197D4BE9E8}"/>
                </a:ext>
              </a:extLst>
            </p:cNvPr>
            <p:cNvSpPr/>
            <p:nvPr/>
          </p:nvSpPr>
          <p:spPr>
            <a:xfrm flipV="1">
              <a:off x="8746248" y="3355738"/>
              <a:ext cx="114300" cy="92242"/>
            </a:xfrm>
            <a:prstGeom prst="ellipse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Ellipse 45">
              <a:extLst>
                <a:ext uri="{FF2B5EF4-FFF2-40B4-BE49-F238E27FC236}">
                  <a16:creationId xmlns:a16="http://schemas.microsoft.com/office/drawing/2014/main" id="{134CA000-A1C2-4269-A78B-2DF7FCF90990}"/>
                </a:ext>
              </a:extLst>
            </p:cNvPr>
            <p:cNvSpPr/>
            <p:nvPr/>
          </p:nvSpPr>
          <p:spPr>
            <a:xfrm flipV="1">
              <a:off x="5618747" y="2883094"/>
              <a:ext cx="114300" cy="92242"/>
            </a:xfrm>
            <a:prstGeom prst="ellipse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Ellipse 46">
              <a:extLst>
                <a:ext uri="{FF2B5EF4-FFF2-40B4-BE49-F238E27FC236}">
                  <a16:creationId xmlns:a16="http://schemas.microsoft.com/office/drawing/2014/main" id="{53B8D6B1-AF3F-407D-908F-AF1EE9113D3F}"/>
                </a:ext>
              </a:extLst>
            </p:cNvPr>
            <p:cNvSpPr/>
            <p:nvPr/>
          </p:nvSpPr>
          <p:spPr>
            <a:xfrm flipV="1">
              <a:off x="4713201" y="2802009"/>
              <a:ext cx="114300" cy="92242"/>
            </a:xfrm>
            <a:prstGeom prst="ellipse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8" name="Ellipse 47">
              <a:extLst>
                <a:ext uri="{FF2B5EF4-FFF2-40B4-BE49-F238E27FC236}">
                  <a16:creationId xmlns:a16="http://schemas.microsoft.com/office/drawing/2014/main" id="{7A418976-BDF8-41F8-84E7-FCCB8B2BB377}"/>
                </a:ext>
              </a:extLst>
            </p:cNvPr>
            <p:cNvSpPr/>
            <p:nvPr/>
          </p:nvSpPr>
          <p:spPr>
            <a:xfrm flipV="1">
              <a:off x="8428121" y="3050503"/>
              <a:ext cx="114300" cy="92242"/>
            </a:xfrm>
            <a:prstGeom prst="ellipse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37" name="ZoneTexte 36">
            <a:extLst>
              <a:ext uri="{FF2B5EF4-FFF2-40B4-BE49-F238E27FC236}">
                <a16:creationId xmlns:a16="http://schemas.microsoft.com/office/drawing/2014/main" id="{C3AC232A-6E18-4985-BA8D-5808FC8F13CC}"/>
              </a:ext>
            </a:extLst>
          </p:cNvPr>
          <p:cNvSpPr txBox="1"/>
          <p:nvPr/>
        </p:nvSpPr>
        <p:spPr>
          <a:xfrm>
            <a:off x="3457650" y="2630911"/>
            <a:ext cx="468589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0" b="1" dirty="0">
                <a:latin typeface="Arial Black" panose="020B0A04020102020204" pitchFamily="34" charset="0"/>
              </a:rPr>
              <a:t>Mc  BIM</a:t>
            </a:r>
          </a:p>
        </p:txBody>
      </p:sp>
      <p:sp>
        <p:nvSpPr>
          <p:cNvPr id="7" name="Arc 6">
            <a:extLst>
              <a:ext uri="{FF2B5EF4-FFF2-40B4-BE49-F238E27FC236}">
                <a16:creationId xmlns:a16="http://schemas.microsoft.com/office/drawing/2014/main" id="{1333A4AD-1865-4323-947A-C000336630E6}"/>
              </a:ext>
            </a:extLst>
          </p:cNvPr>
          <p:cNvSpPr/>
          <p:nvPr/>
        </p:nvSpPr>
        <p:spPr>
          <a:xfrm>
            <a:off x="3037974" y="1299411"/>
            <a:ext cx="5390147" cy="2436383"/>
          </a:xfrm>
          <a:prstGeom prst="arc">
            <a:avLst>
              <a:gd name="adj1" fmla="val 10789669"/>
              <a:gd name="adj2" fmla="val 0"/>
            </a:avLst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Arc 41">
            <a:extLst>
              <a:ext uri="{FF2B5EF4-FFF2-40B4-BE49-F238E27FC236}">
                <a16:creationId xmlns:a16="http://schemas.microsoft.com/office/drawing/2014/main" id="{DA17CB64-DA11-4E53-B673-232E3E4AA480}"/>
              </a:ext>
            </a:extLst>
          </p:cNvPr>
          <p:cNvSpPr/>
          <p:nvPr/>
        </p:nvSpPr>
        <p:spPr>
          <a:xfrm>
            <a:off x="7389756" y="3562337"/>
            <a:ext cx="1060798" cy="1049763"/>
          </a:xfrm>
          <a:prstGeom prst="arc">
            <a:avLst>
              <a:gd name="adj1" fmla="val 30832"/>
              <a:gd name="adj2" fmla="val 5219385"/>
            </a:avLst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Arc 42">
            <a:extLst>
              <a:ext uri="{FF2B5EF4-FFF2-40B4-BE49-F238E27FC236}">
                <a16:creationId xmlns:a16="http://schemas.microsoft.com/office/drawing/2014/main" id="{0A7AA47D-BBFE-4676-8F49-DE188C297292}"/>
              </a:ext>
            </a:extLst>
          </p:cNvPr>
          <p:cNvSpPr/>
          <p:nvPr/>
        </p:nvSpPr>
        <p:spPr>
          <a:xfrm flipH="1">
            <a:off x="3095888" y="3491152"/>
            <a:ext cx="1111552" cy="1120942"/>
          </a:xfrm>
          <a:prstGeom prst="arc">
            <a:avLst>
              <a:gd name="adj1" fmla="val 30832"/>
              <a:gd name="adj2" fmla="val 5366896"/>
            </a:avLst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C5D5270C-378F-4568-BF53-F8B967A0F581}"/>
              </a:ext>
            </a:extLst>
          </p:cNvPr>
          <p:cNvSpPr txBox="1"/>
          <p:nvPr/>
        </p:nvSpPr>
        <p:spPr>
          <a:xfrm>
            <a:off x="4191933" y="1471830"/>
            <a:ext cx="29679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IFC compatibility</a:t>
            </a:r>
          </a:p>
        </p:txBody>
      </p:sp>
      <p:sp>
        <p:nvSpPr>
          <p:cNvPr id="52" name="ZoneTexte 51">
            <a:extLst>
              <a:ext uri="{FF2B5EF4-FFF2-40B4-BE49-F238E27FC236}">
                <a16:creationId xmlns:a16="http://schemas.microsoft.com/office/drawing/2014/main" id="{AA57E928-A71B-4BC7-9922-A1FA85AC5F6B}"/>
              </a:ext>
            </a:extLst>
          </p:cNvPr>
          <p:cNvSpPr txBox="1"/>
          <p:nvPr/>
        </p:nvSpPr>
        <p:spPr>
          <a:xfrm>
            <a:off x="4097791" y="1869212"/>
            <a:ext cx="32705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Data management</a:t>
            </a:r>
          </a:p>
        </p:txBody>
      </p:sp>
    </p:spTree>
    <p:extLst>
      <p:ext uri="{BB962C8B-B14F-4D97-AF65-F5344CB8AC3E}">
        <p14:creationId xmlns:p14="http://schemas.microsoft.com/office/powerpoint/2010/main" val="406059982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9</Words>
  <Application>Microsoft Office PowerPoint</Application>
  <PresentationFormat>Grand écran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William Derigent</dc:creator>
  <cp:lastModifiedBy>William Derigent</cp:lastModifiedBy>
  <cp:revision>3</cp:revision>
  <dcterms:created xsi:type="dcterms:W3CDTF">2018-01-30T18:31:59Z</dcterms:created>
  <dcterms:modified xsi:type="dcterms:W3CDTF">2018-01-30T18:50:36Z</dcterms:modified>
</cp:coreProperties>
</file>